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6/9/2020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207358876"/>
              </p:ext>
            </p:extLst>
          </p:nvPr>
        </p:nvGraphicFramePr>
        <p:xfrm>
          <a:off x="180474" y="223710"/>
          <a:ext cx="7025777" cy="321310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Beaker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Hands touching both X’s. PCC muzzle touching either X</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has loaded magazine inserted with an empty chamber, hammer down. PCC has loaded magazine inserted with an empty chamber, safety on, shouldered, held with box hands, muzzle touching either X.</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FB652994-DDAE-4F7A-9F5A-D6AAD8F6A45C}"/>
              </a:ext>
            </a:extLst>
          </p:cNvPr>
          <p:cNvPicPr>
            <a:picLocks noChangeAspect="1"/>
          </p:cNvPicPr>
          <p:nvPr/>
        </p:nvPicPr>
        <p:blipFill>
          <a:blip r:embed="rId5"/>
          <a:stretch>
            <a:fillRect/>
          </a:stretch>
        </p:blipFill>
        <p:spPr>
          <a:xfrm>
            <a:off x="915434" y="3607266"/>
            <a:ext cx="5555856" cy="56287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Beaker</a:t>
            </a:r>
          </a:p>
          <a:p>
            <a:pPr algn="ctr"/>
            <a:r>
              <a:rPr lang="en-US" b="1" dirty="0"/>
              <a:t>Written Stage Briefing</a:t>
            </a:r>
          </a:p>
          <a:p>
            <a:r>
              <a:rPr lang="en-US" dirty="0"/>
              <a:t>Beaker is a 12 round, 60 point, Comstock short course. There are 4 USPSA targets and four USPSA mini poppers. The best two hits on paper will score, and steel must fall to score. The start signal is audible.</a:t>
            </a:r>
          </a:p>
          <a:p>
            <a:endParaRPr lang="en-US" dirty="0"/>
          </a:p>
          <a:p>
            <a:r>
              <a:rPr lang="en-US" dirty="0"/>
              <a:t>Handgun start position is both hands touching X’s. Handgun has loaded magazine inserted with an empty chamber, hammer down.</a:t>
            </a:r>
          </a:p>
          <a:p>
            <a:endParaRPr lang="en-US" dirty="0"/>
          </a:p>
          <a:p>
            <a:r>
              <a:rPr lang="en-US" dirty="0"/>
              <a:t>PCC start position is muzzle touching either X. Loaded magazine is inserted with an empty chamber, safety on. PCC is shouldered, held with both hands.</a:t>
            </a:r>
          </a:p>
          <a:p>
            <a:endParaRPr lang="en-US" dirty="0"/>
          </a:p>
          <a:p>
            <a:r>
              <a:rPr lang="en-US" dirty="0"/>
              <a:t>Stage Procedure</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1464</TotalTime>
  <Words>195</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2020-06-09T18:50:02Z</dcterms:modified>
  <cp:category>Shooting</cp:category>
</cp:coreProperties>
</file>